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264" r:id="rId3"/>
    <p:sldId id="265" r:id="rId4"/>
    <p:sldId id="266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6.10.2020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6.10.2020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6.10.2020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/>
              <a:t>OYUNLA MATEMATİK ÖĞRETİMİ</a:t>
            </a:r>
            <a:r>
              <a:rPr lang="tr-TR" smtClean="0"/>
              <a:t/>
            </a:r>
            <a:br>
              <a:rPr lang="tr-TR" smtClean="0"/>
            </a:br>
            <a:r>
              <a:rPr lang="tr-TR" sz="2200" dirty="0"/>
              <a:t>9</a:t>
            </a:r>
            <a:r>
              <a:rPr lang="tr-TR" sz="2200" smtClean="0"/>
              <a:t>.hafta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DOÇ.DR. ESEN ERSOY</a:t>
            </a:r>
          </a:p>
          <a:p>
            <a:r>
              <a:rPr lang="tr-TR" dirty="0" smtClean="0"/>
              <a:t>2020</a:t>
            </a:r>
            <a:endParaRPr lang="tr-TR" dirty="0"/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 algn="ctr">
              <a:buNone/>
            </a:pPr>
            <a:r>
              <a:rPr lang="tr-TR" b="1" dirty="0"/>
              <a:t>Teknoloji Destekli Matematik Oyunları</a:t>
            </a:r>
          </a:p>
          <a:p>
            <a:pPr marL="0" indent="0">
              <a:buNone/>
            </a:pP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  <p:pic>
        <p:nvPicPr>
          <p:cNvPr id="5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4399"/>
            <a:ext cx="1659604" cy="125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65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mtClean="0"/>
              <a:t>   öğrenci sunumları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0304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38680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18</Words>
  <Application>Microsoft Office PowerPoint</Application>
  <PresentationFormat>Ekran Gösterisi (4:3)</PresentationFormat>
  <Paragraphs>10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Ofis Teması</vt:lpstr>
      <vt:lpstr>OYUNLA MATEMATİK ÖĞRETİMİ 9.hafta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 ERSOY</cp:lastModifiedBy>
  <cp:revision>287</cp:revision>
  <dcterms:created xsi:type="dcterms:W3CDTF">2020-06-10T07:36:53Z</dcterms:created>
  <dcterms:modified xsi:type="dcterms:W3CDTF">2020-10-06T08:17:14Z</dcterms:modified>
</cp:coreProperties>
</file>